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00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53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98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1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056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334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316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73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58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1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0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22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5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10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03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38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65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290587-F442-4544-B9EA-A8FA7E24D836}" type="datetimeFigureOut">
              <a:rPr lang="nl-NL" smtClean="0"/>
              <a:t>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E9C3-B4AE-45F2-AD58-6FB93470FB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070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C26EA7-6C1D-4C70-ACF5-408D556D93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konijnenrassen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AC27AB-65A0-4568-B802-41EE78662C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herkennen</a:t>
            </a:r>
          </a:p>
        </p:txBody>
      </p:sp>
    </p:spTree>
    <p:extLst>
      <p:ext uri="{BB962C8B-B14F-4D97-AF65-F5344CB8AC3E}">
        <p14:creationId xmlns:p14="http://schemas.microsoft.com/office/powerpoint/2010/main" val="4234807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2A5F9-9513-4B86-98EF-1A230BBA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7FDB27-0172-492C-A207-CABBDBB6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2519362"/>
            <a:ext cx="4647814" cy="35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52D64-0E62-466A-90BF-E3022D020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pooltje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168487-C9D1-42A1-B215-8AA449C12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2862262"/>
            <a:ext cx="4486275" cy="34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25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6AA1A-6DCE-4ABE-88D4-71189DF9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4B7DA7-E3AA-4F8F-83F0-0C74DA222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12" y="2295524"/>
            <a:ext cx="4396929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31D5E-DDE1-4784-BD87-7777C66E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hollander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2D26CF5-490E-469D-8821-9B1693527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2257424"/>
            <a:ext cx="5571182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1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F6766-68D1-433E-A804-409F2368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42EB1A-87F5-4988-B17A-63CBE734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34315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29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3E616-4205-4B9D-AF5F-435FB5A7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REX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4DB390-392F-4BE8-9225-64B5D5453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4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2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8BB40-3026-4C9C-982C-D792877B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814497F-A6A6-4876-BE5A-6F136EE81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2562225"/>
            <a:ext cx="5181807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9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90864-EC05-4EA8-8799-184C7922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Angora	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52B498-954C-4AEB-8585-2D3716A0C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2" y="2562224"/>
            <a:ext cx="5252986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B13FA7-32CA-463C-BEA7-13E6208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baardkonijn">
            <a:extLst>
              <a:ext uri="{FF2B5EF4-FFF2-40B4-BE49-F238E27FC236}">
                <a16:creationId xmlns:a16="http://schemas.microsoft.com/office/drawing/2014/main" id="{F24230B5-B954-4EB8-9510-325063F3F1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96" y="2989273"/>
            <a:ext cx="5401408" cy="33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52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19889-4272-4E7F-AF48-EB304AD1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Baardkonijn/Leeuwenkop</a:t>
            </a:r>
          </a:p>
        </p:txBody>
      </p:sp>
      <p:pic>
        <p:nvPicPr>
          <p:cNvPr id="2050" name="Picture 2" descr="Afbeeldingsresultaat voor baardkonijn">
            <a:extLst>
              <a:ext uri="{FF2B5EF4-FFF2-40B4-BE49-F238E27FC236}">
                <a16:creationId xmlns:a16="http://schemas.microsoft.com/office/drawing/2014/main" id="{82F27731-A22A-42D5-9F16-C5DDE45EDB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253" y="3737525"/>
            <a:ext cx="4191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9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942A8-000E-49E6-AE88-A7C9D68F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090587-19B1-4042-85F3-2A09B5A6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694570"/>
            <a:ext cx="4438650" cy="48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83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399F8-A290-4EDA-8844-4C2982094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teddy dwerg konijn">
            <a:extLst>
              <a:ext uri="{FF2B5EF4-FFF2-40B4-BE49-F238E27FC236}">
                <a16:creationId xmlns:a16="http://schemas.microsoft.com/office/drawing/2014/main" id="{43360B79-19D4-4C7D-9013-CC6E5B53D2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715419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3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00189-D82B-4348-AD21-1B47E9CC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Teddy dwerg konijn</a:t>
            </a:r>
          </a:p>
        </p:txBody>
      </p:sp>
      <p:pic>
        <p:nvPicPr>
          <p:cNvPr id="4098" name="Picture 2" descr="Afbeeldingsresultaat voor teddy dwerg konijn">
            <a:extLst>
              <a:ext uri="{FF2B5EF4-FFF2-40B4-BE49-F238E27FC236}">
                <a16:creationId xmlns:a16="http://schemas.microsoft.com/office/drawing/2014/main" id="{6246A1FB-4E3D-4674-8117-629922BB7A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715419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82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DF51D-27EB-4238-A8F6-A3D41971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Afbeeldingsresultaat voor witte nieuw zeelander konijn">
            <a:extLst>
              <a:ext uri="{FF2B5EF4-FFF2-40B4-BE49-F238E27FC236}">
                <a16:creationId xmlns:a16="http://schemas.microsoft.com/office/drawing/2014/main" id="{7B9047F1-491D-47C8-9438-AC54224D8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5253"/>
            <a:ext cx="10515600" cy="42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84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C247D-2651-4590-94EC-8B5ECFF8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Witte nieuwzeelander</a:t>
            </a:r>
          </a:p>
        </p:txBody>
      </p:sp>
      <p:pic>
        <p:nvPicPr>
          <p:cNvPr id="6146" name="Picture 2" descr="Afbeeldingsresultaat voor witte nieuw zeelander konijn">
            <a:extLst>
              <a:ext uri="{FF2B5EF4-FFF2-40B4-BE49-F238E27FC236}">
                <a16:creationId xmlns:a16="http://schemas.microsoft.com/office/drawing/2014/main" id="{A2001973-626B-4F41-A5AD-E8971BA360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5253"/>
            <a:ext cx="10515600" cy="429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20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584F4-6EFD-436B-8A16-C3DFA74D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Afbeeldingsresultaat voor japanner konijn">
            <a:extLst>
              <a:ext uri="{FF2B5EF4-FFF2-40B4-BE49-F238E27FC236}">
                <a16:creationId xmlns:a16="http://schemas.microsoft.com/office/drawing/2014/main" id="{704D4412-3647-4484-9ACE-E205B85AA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7" y="2594524"/>
            <a:ext cx="5362209" cy="357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6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19588-D8A4-4F54-9D9F-6A1B2F8F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Japanner</a:t>
            </a:r>
          </a:p>
        </p:txBody>
      </p:sp>
      <p:pic>
        <p:nvPicPr>
          <p:cNvPr id="8194" name="Picture 2" descr="Afbeeldingsresultaat voor japanner konijn">
            <a:extLst>
              <a:ext uri="{FF2B5EF4-FFF2-40B4-BE49-F238E27FC236}">
                <a16:creationId xmlns:a16="http://schemas.microsoft.com/office/drawing/2014/main" id="{61B10D09-8DE9-46FE-B913-DC199B1F14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64" y="3235385"/>
            <a:ext cx="4682271" cy="31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4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C4FA8-2F06-4055-8509-67FBECDF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Afbeeldingsresultaat voor blauwe witte wener konijn">
            <a:extLst>
              <a:ext uri="{FF2B5EF4-FFF2-40B4-BE49-F238E27FC236}">
                <a16:creationId xmlns:a16="http://schemas.microsoft.com/office/drawing/2014/main" id="{BF9365A6-C60D-4E90-8719-6A21E05100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07839"/>
            <a:ext cx="38100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fbeeldingsresultaat voor blauwe witte wener konijn">
            <a:extLst>
              <a:ext uri="{FF2B5EF4-FFF2-40B4-BE49-F238E27FC236}">
                <a16:creationId xmlns:a16="http://schemas.microsoft.com/office/drawing/2014/main" id="{35EE670F-AF7F-4C30-B06A-7312CE25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19" y="2481910"/>
            <a:ext cx="4523981" cy="36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69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50DA03-F6BA-4654-A3F5-A9BBBB2F9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Blauw wit Wener</a:t>
            </a:r>
          </a:p>
        </p:txBody>
      </p:sp>
      <p:pic>
        <p:nvPicPr>
          <p:cNvPr id="10242" name="Picture 2" descr="Afbeeldingsresultaat voor blauwe witte wener konijn">
            <a:extLst>
              <a:ext uri="{FF2B5EF4-FFF2-40B4-BE49-F238E27FC236}">
                <a16:creationId xmlns:a16="http://schemas.microsoft.com/office/drawing/2014/main" id="{5BC016FF-DDCB-4B1E-B74D-B0082D8C0E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2274094"/>
            <a:ext cx="38100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blauwe witte wener konijn">
            <a:extLst>
              <a:ext uri="{FF2B5EF4-FFF2-40B4-BE49-F238E27FC236}">
                <a16:creationId xmlns:a16="http://schemas.microsoft.com/office/drawing/2014/main" id="{4108FBF0-1F15-419D-8EA7-22B2F270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2274094"/>
            <a:ext cx="4653396" cy="37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435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78606-E03C-47C1-B801-022FA693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72" name="Picture 8" descr="Afbeeldingsresultaat voor witte van hotot">
            <a:extLst>
              <a:ext uri="{FF2B5EF4-FFF2-40B4-BE49-F238E27FC236}">
                <a16:creationId xmlns:a16="http://schemas.microsoft.com/office/drawing/2014/main" id="{FAE361FC-13EF-4005-8169-FBF9607132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35" y="1825625"/>
            <a:ext cx="57921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2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4BFB4-2B1E-43D1-83C3-900A56E8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Witte van </a:t>
            </a:r>
            <a:r>
              <a:rPr lang="nl-NL" dirty="0" err="1"/>
              <a:t>Hotot</a:t>
            </a:r>
            <a:endParaRPr lang="nl-NL" dirty="0"/>
          </a:p>
        </p:txBody>
      </p:sp>
      <p:pic>
        <p:nvPicPr>
          <p:cNvPr id="12290" name="Picture 2" descr="Afbeeldingsresultaat voor witte van hotot">
            <a:extLst>
              <a:ext uri="{FF2B5EF4-FFF2-40B4-BE49-F238E27FC236}">
                <a16:creationId xmlns:a16="http://schemas.microsoft.com/office/drawing/2014/main" id="{00CA081F-0E1B-4632-9B3A-731A63012B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35" y="1825625"/>
            <a:ext cx="579213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4B13C-2657-4293-81D4-E77E065C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Frans hangoor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AF696B-C936-4BCB-921F-2CD44E3A1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75" y="1959392"/>
            <a:ext cx="4444920" cy="48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75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38C39-1FF0-4539-B38B-A9DAEEEA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 descr="Afbeeldingsresultaat voor thuringer konijn">
            <a:extLst>
              <a:ext uri="{FF2B5EF4-FFF2-40B4-BE49-F238E27FC236}">
                <a16:creationId xmlns:a16="http://schemas.microsoft.com/office/drawing/2014/main" id="{5E4EBA29-9C10-4616-9752-C0F4739197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32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E4D52-7A8C-44AC-B0F9-8DF80C42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Thiringer</a:t>
            </a:r>
            <a:endParaRPr lang="nl-NL" dirty="0"/>
          </a:p>
        </p:txBody>
      </p:sp>
      <p:pic>
        <p:nvPicPr>
          <p:cNvPr id="14338" name="Picture 2" descr="Afbeeldingsresultaat voor thuringer konijn">
            <a:extLst>
              <a:ext uri="{FF2B5EF4-FFF2-40B4-BE49-F238E27FC236}">
                <a16:creationId xmlns:a16="http://schemas.microsoft.com/office/drawing/2014/main" id="{8FAFC579-4C10-4489-9ADE-991084CFFD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549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0F8B3-9036-4C94-ABFC-A7FAC20CB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362" name="Picture 2" descr="Afbeeldingsresultaat voor rijnlander konijn">
            <a:extLst>
              <a:ext uri="{FF2B5EF4-FFF2-40B4-BE49-F238E27FC236}">
                <a16:creationId xmlns:a16="http://schemas.microsoft.com/office/drawing/2014/main" id="{FD74E92D-6B01-4EFE-8EC8-C5EA7CBB2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63" y="3388380"/>
            <a:ext cx="4357468" cy="28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10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0A93F-781F-4B38-A4FA-B6FA08C9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Rijnlander</a:t>
            </a:r>
          </a:p>
        </p:txBody>
      </p:sp>
      <p:pic>
        <p:nvPicPr>
          <p:cNvPr id="16386" name="Picture 2" descr="Afbeeldingsresultaat voor rijnlander konijn">
            <a:extLst>
              <a:ext uri="{FF2B5EF4-FFF2-40B4-BE49-F238E27FC236}">
                <a16:creationId xmlns:a16="http://schemas.microsoft.com/office/drawing/2014/main" id="{F04845E7-66A3-4A53-B33F-F6115A7EC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20" y="2505108"/>
            <a:ext cx="5699760" cy="37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92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B3B0D-B326-4FCA-B4AE-072A1062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 descr="Afbeeldingsresultaat voor papillon konijn">
            <a:extLst>
              <a:ext uri="{FF2B5EF4-FFF2-40B4-BE49-F238E27FC236}">
                <a16:creationId xmlns:a16="http://schemas.microsoft.com/office/drawing/2014/main" id="{7E3C2BC8-868B-4E8A-9FFD-30FB3031C2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280" y="3361214"/>
            <a:ext cx="4236720" cy="29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13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7C758-7761-47D9-8FAF-38578867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Papillon</a:t>
            </a:r>
          </a:p>
        </p:txBody>
      </p:sp>
      <p:pic>
        <p:nvPicPr>
          <p:cNvPr id="18434" name="Picture 2" descr="Afbeeldingsresultaat voor papillon konijn">
            <a:extLst>
              <a:ext uri="{FF2B5EF4-FFF2-40B4-BE49-F238E27FC236}">
                <a16:creationId xmlns:a16="http://schemas.microsoft.com/office/drawing/2014/main" id="{5902874F-287F-471A-9B9F-BCFBAC5E31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0" y="2716775"/>
            <a:ext cx="5532120" cy="38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71E7A-C4C8-4B85-B5E6-78EF4688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58" name="Picture 2" descr="Afbeeldingsresultaat voor lotharinger konijn">
            <a:extLst>
              <a:ext uri="{FF2B5EF4-FFF2-40B4-BE49-F238E27FC236}">
                <a16:creationId xmlns:a16="http://schemas.microsoft.com/office/drawing/2014/main" id="{937E0B1C-3053-4E71-8740-9AE0E5A6BD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72" y="2875878"/>
            <a:ext cx="5080855" cy="33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17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47F65-5975-4484-8E27-164894B7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Lotharinger</a:t>
            </a:r>
            <a:endParaRPr lang="nl-NL" dirty="0"/>
          </a:p>
        </p:txBody>
      </p:sp>
      <p:pic>
        <p:nvPicPr>
          <p:cNvPr id="20482" name="Picture 2" descr="Afbeeldingsresultaat voor lotharinger konijn">
            <a:extLst>
              <a:ext uri="{FF2B5EF4-FFF2-40B4-BE49-F238E27FC236}">
                <a16:creationId xmlns:a16="http://schemas.microsoft.com/office/drawing/2014/main" id="{7B55D9AA-821D-40B2-9134-9825C696AE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75" y="2912722"/>
            <a:ext cx="5121049" cy="34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94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4B668-D0D8-485B-A4B1-0664808E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1506" name="Picture 2" descr="Afbeeldingsresultaat voor belgische haas">
            <a:extLst>
              <a:ext uri="{FF2B5EF4-FFF2-40B4-BE49-F238E27FC236}">
                <a16:creationId xmlns:a16="http://schemas.microsoft.com/office/drawing/2014/main" id="{8BE760E0-0D9D-4891-A2B6-809ED8241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2" y="2391129"/>
            <a:ext cx="4407877" cy="36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07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E5528B-75E2-4879-B13A-DC682B0C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Belgische haas</a:t>
            </a:r>
          </a:p>
        </p:txBody>
      </p:sp>
      <p:pic>
        <p:nvPicPr>
          <p:cNvPr id="22530" name="Picture 2" descr="Afbeeldingsresultaat voor belgische haas">
            <a:extLst>
              <a:ext uri="{FF2B5EF4-FFF2-40B4-BE49-F238E27FC236}">
                <a16:creationId xmlns:a16="http://schemas.microsoft.com/office/drawing/2014/main" id="{DA6B7390-18F1-4EE9-ACF9-2EC757182B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43" y="2117521"/>
            <a:ext cx="5094514" cy="426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2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3E1C9-49AA-4304-A9BA-1A128D0E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D992A1D-1C60-481C-9C96-9126E9586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07" y="2171700"/>
            <a:ext cx="415228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6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F32DD-FEAF-48A5-A827-BCAA7A94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578" name="Picture 2" descr="Afbeeldingsresultaat voor vos konijn">
            <a:extLst>
              <a:ext uri="{FF2B5EF4-FFF2-40B4-BE49-F238E27FC236}">
                <a16:creationId xmlns:a16="http://schemas.microsoft.com/office/drawing/2014/main" id="{4E1BD383-037F-41A7-986A-1A58CB3862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9" y="1690688"/>
            <a:ext cx="7315200" cy="487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69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EDBF9-5678-4676-A027-362663FC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Voskonijn</a:t>
            </a:r>
          </a:p>
        </p:txBody>
      </p:sp>
      <p:pic>
        <p:nvPicPr>
          <p:cNvPr id="23554" name="Picture 2" descr="Afbeeldingsresultaat voor vos konijn">
            <a:extLst>
              <a:ext uri="{FF2B5EF4-FFF2-40B4-BE49-F238E27FC236}">
                <a16:creationId xmlns:a16="http://schemas.microsoft.com/office/drawing/2014/main" id="{3C7433ED-0A51-405F-B091-8FFDF5EB1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4" y="2213437"/>
            <a:ext cx="6002215" cy="39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4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B0154-8BD1-4889-A4C8-9EBCDEBC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Vlaamse reus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680703-3FB9-44CE-ABA9-2F45ADFDC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6" y="1769352"/>
            <a:ext cx="4162424" cy="44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85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AF69D-3941-4D2A-AD8D-58F57B8D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ED5103-61C3-49A0-9EE8-C728DC877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4" y="2157412"/>
            <a:ext cx="5034623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5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EA64A-F211-49EF-BED7-10894344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Nederlandse hangoordwerg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8E2BB72-01EF-41AD-8658-9EEC55FCD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509837"/>
            <a:ext cx="4429712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55422-690B-4F55-949C-3B658518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57C0E1-6373-4B1D-8B3E-65D51F3E8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2790824"/>
            <a:ext cx="4329113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AAEED-ED4F-47F5-AFA2-61AB65CD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kleurdwerg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05681B-D697-4220-9D25-064C64B91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62" y="2905124"/>
            <a:ext cx="4624388" cy="30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8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35</Words>
  <Application>Microsoft Office PowerPoint</Application>
  <PresentationFormat>Breedbeeld</PresentationFormat>
  <Paragraphs>22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Century Gothic</vt:lpstr>
      <vt:lpstr>Wingdings 3</vt:lpstr>
      <vt:lpstr>Ion</vt:lpstr>
      <vt:lpstr>konijnenrassen</vt:lpstr>
      <vt:lpstr>PowerPoint-presentatie</vt:lpstr>
      <vt:lpstr>Frans hangoor</vt:lpstr>
      <vt:lpstr>PowerPoint-presentatie</vt:lpstr>
      <vt:lpstr>Vlaamse reus</vt:lpstr>
      <vt:lpstr>PowerPoint-presentatie</vt:lpstr>
      <vt:lpstr>Nederlandse hangoordwerg</vt:lpstr>
      <vt:lpstr>PowerPoint-presentatie</vt:lpstr>
      <vt:lpstr>kleurdwerg</vt:lpstr>
      <vt:lpstr>PowerPoint-presentatie</vt:lpstr>
      <vt:lpstr>pooltje</vt:lpstr>
      <vt:lpstr>PowerPoint-presentatie</vt:lpstr>
      <vt:lpstr>hollander</vt:lpstr>
      <vt:lpstr>PowerPoint-presentatie</vt:lpstr>
      <vt:lpstr>REX</vt:lpstr>
      <vt:lpstr>PowerPoint-presentatie</vt:lpstr>
      <vt:lpstr>Angora </vt:lpstr>
      <vt:lpstr>PowerPoint-presentatie</vt:lpstr>
      <vt:lpstr>Baardkonijn/Leeuwenkop</vt:lpstr>
      <vt:lpstr>PowerPoint-presentatie</vt:lpstr>
      <vt:lpstr>Teddy dwerg konijn</vt:lpstr>
      <vt:lpstr>PowerPoint-presentatie</vt:lpstr>
      <vt:lpstr>Witte nieuwzeelander</vt:lpstr>
      <vt:lpstr>PowerPoint-presentatie</vt:lpstr>
      <vt:lpstr>Japanner</vt:lpstr>
      <vt:lpstr>PowerPoint-presentatie</vt:lpstr>
      <vt:lpstr>Blauw wit Wener</vt:lpstr>
      <vt:lpstr>PowerPoint-presentatie</vt:lpstr>
      <vt:lpstr>Witte van Hotot</vt:lpstr>
      <vt:lpstr>PowerPoint-presentatie</vt:lpstr>
      <vt:lpstr>Thiringer</vt:lpstr>
      <vt:lpstr>PowerPoint-presentatie</vt:lpstr>
      <vt:lpstr>Rijnlander</vt:lpstr>
      <vt:lpstr>PowerPoint-presentatie</vt:lpstr>
      <vt:lpstr>Papillon</vt:lpstr>
      <vt:lpstr>PowerPoint-presentatie</vt:lpstr>
      <vt:lpstr>Lotharinger</vt:lpstr>
      <vt:lpstr>PowerPoint-presentatie</vt:lpstr>
      <vt:lpstr>Belgische haas</vt:lpstr>
      <vt:lpstr>PowerPoint-presentatie</vt:lpstr>
      <vt:lpstr>Voskonijn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konijnenrassen</dc:title>
  <dc:creator>Gebruiker</dc:creator>
  <cp:lastModifiedBy>Gebruiker</cp:lastModifiedBy>
  <cp:revision>2</cp:revision>
  <dcterms:created xsi:type="dcterms:W3CDTF">2017-11-01T07:45:33Z</dcterms:created>
  <dcterms:modified xsi:type="dcterms:W3CDTF">2017-11-01T08:03:06Z</dcterms:modified>
</cp:coreProperties>
</file>